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92" r:id="rId2"/>
  </p:sldMasterIdLst>
  <p:notesMasterIdLst>
    <p:notesMasterId r:id="rId16"/>
  </p:notesMasterIdLst>
  <p:handoutMasterIdLst>
    <p:handoutMasterId r:id="rId17"/>
  </p:handoutMasterIdLst>
  <p:sldIdLst>
    <p:sldId id="409" r:id="rId3"/>
    <p:sldId id="363" r:id="rId4"/>
    <p:sldId id="364" r:id="rId5"/>
    <p:sldId id="365" r:id="rId6"/>
    <p:sldId id="366" r:id="rId7"/>
    <p:sldId id="367" r:id="rId8"/>
    <p:sldId id="368" r:id="rId9"/>
    <p:sldId id="369" r:id="rId10"/>
    <p:sldId id="370" r:id="rId11"/>
    <p:sldId id="371" r:id="rId12"/>
    <p:sldId id="372" r:id="rId13"/>
    <p:sldId id="373" r:id="rId14"/>
    <p:sldId id="374"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anna Dailey" initials="jd" lastIdx="4" clrIdx="0"/>
  <p:cmAuthor id="1" name="Caren Yang" initials="CY" lastIdx="2" clrIdx="1">
    <p:extLst>
      <p:ext uri="{19B8F6BF-5375-455C-9EA6-DF929625EA0E}">
        <p15:presenceInfo xmlns:p15="http://schemas.microsoft.com/office/powerpoint/2012/main" userId="S::cyang@smp.org::c07c1777-f2c6-4df3-ab1f-595b6a8c383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85" autoAdjust="0"/>
    <p:restoredTop sz="74787" autoAdjust="0"/>
  </p:normalViewPr>
  <p:slideViewPr>
    <p:cSldViewPr>
      <p:cViewPr>
        <p:scale>
          <a:sx n="100" d="100"/>
          <a:sy n="100" d="100"/>
        </p:scale>
        <p:origin x="41" y="-193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4" d="100"/>
          <a:sy n="74" d="100"/>
        </p:scale>
        <p:origin x="-2928" y="-8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139737E-D88A-47AE-AE79-B5269731D709}" type="datetimeFigureOut">
              <a:rPr lang="en-US" smtClean="0"/>
              <a:pPr/>
              <a:t>12/4/2020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4247082-FADA-4482-A73F-3A2E80D7E24F}" type="slidenum">
              <a:rPr lang="en-US" smtClean="0"/>
              <a:pPr/>
              <a:t>‹#›</a:t>
            </a:fld>
            <a:endParaRPr lang="en-US" dirty="0"/>
          </a:p>
        </p:txBody>
      </p:sp>
    </p:spTree>
    <p:extLst>
      <p:ext uri="{BB962C8B-B14F-4D97-AF65-F5344CB8AC3E}">
        <p14:creationId xmlns:p14="http://schemas.microsoft.com/office/powerpoint/2010/main" val="22186130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558396-7F3C-418A-A7F3-9E8EE033637A}"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FD797C-81A0-4169-8DE1-DF1E0532C5DA}" type="slidenum">
              <a:rPr lang="en-US" smtClean="0"/>
              <a:pPr/>
              <a:t>‹#›</a:t>
            </a:fld>
            <a:endParaRPr lang="en-US" dirty="0"/>
          </a:p>
        </p:txBody>
      </p:sp>
    </p:spTree>
    <p:extLst>
      <p:ext uri="{BB962C8B-B14F-4D97-AF65-F5344CB8AC3E}">
        <p14:creationId xmlns:p14="http://schemas.microsoft.com/office/powerpoint/2010/main" val="875506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0DC229-7167-44B8-9A48-0708C090EF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Southern Wind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Now take a few moments to speak with Jesus about your day. Share your thoughts on your actions, attitudes, feelings, and interactions. Perhaps during this time you may feel led to seek forgiveness, ask for direction, share a concern, express gratitude, and so on.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Pause in silence for students to reflect.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Having reviewed this day of your life, look upon yourself with compassion. Acknowledge your need for God. Express sorrow for sin, and especially ask forgiveness for the times you resisted God’s light today.</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10</a:t>
            </a:fld>
            <a:endParaRPr lang="en-US" dirty="0"/>
          </a:p>
        </p:txBody>
      </p:sp>
    </p:spTree>
    <p:extLst>
      <p:ext uri="{BB962C8B-B14F-4D97-AF65-F5344CB8AC3E}">
        <p14:creationId xmlns:p14="http://schemas.microsoft.com/office/powerpoint/2010/main" val="1863074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Amanda Carden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Give thanks for grace, the enlightening presence of God. Resolve with Jesus to move forward in action where appropriate.</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11</a:t>
            </a:fld>
            <a:endParaRPr lang="en-US" dirty="0"/>
          </a:p>
        </p:txBody>
      </p:sp>
    </p:spTree>
    <p:extLst>
      <p:ext uri="{BB962C8B-B14F-4D97-AF65-F5344CB8AC3E}">
        <p14:creationId xmlns:p14="http://schemas.microsoft.com/office/powerpoint/2010/main" val="680516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Yuriy Kulik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Say to the students, “Now let us conclude this time with the Lord’s Prayer,” and</a:t>
            </a:r>
            <a:r>
              <a:rPr lang="en-US" sz="1200" i="0" kern="1200" dirty="0">
                <a:solidFill>
                  <a:schemeClr val="tx1"/>
                </a:solidFill>
                <a:effectLst/>
                <a:latin typeface="+mn-lt"/>
                <a:ea typeface="+mn-ea"/>
                <a:cs typeface="+mn-cs"/>
              </a:rPr>
              <a:t> invite them to pray the prayer together.</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12</a:t>
            </a:fld>
            <a:endParaRPr lang="en-US" dirty="0"/>
          </a:p>
        </p:txBody>
      </p:sp>
    </p:spTree>
    <p:extLst>
      <p:ext uri="{BB962C8B-B14F-4D97-AF65-F5344CB8AC3E}">
        <p14:creationId xmlns:p14="http://schemas.microsoft.com/office/powerpoint/2010/main" val="1615741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2FD797C-81A0-4169-8DE1-DF1E0532C5DA}" type="slidenum">
              <a:rPr lang="en-US" smtClean="0"/>
              <a:pPr/>
              <a:t>13</a:t>
            </a:fld>
            <a:endParaRPr lang="en-US" dirty="0"/>
          </a:p>
        </p:txBody>
      </p:sp>
    </p:spTree>
    <p:extLst>
      <p:ext uri="{BB962C8B-B14F-4D97-AF65-F5344CB8AC3E}">
        <p14:creationId xmlns:p14="http://schemas.microsoft.com/office/powerpoint/2010/main" val="1275283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asiandelight/Shutterstock.com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Saint Ignatius of Loyola devised a popular examination of conscience, or </a:t>
            </a:r>
            <a:r>
              <a:rPr lang="en-US" sz="1200" i="1" kern="1200" baseline="0" dirty="0">
                <a:solidFill>
                  <a:schemeClr val="tx1"/>
                </a:solidFill>
                <a:effectLst/>
                <a:latin typeface="+mn-lt"/>
                <a:ea typeface="+mn-ea"/>
                <a:cs typeface="+mn-cs"/>
              </a:rPr>
              <a:t>examen</a:t>
            </a:r>
            <a:r>
              <a:rPr lang="en-US" sz="1200" kern="1200" baseline="0" dirty="0">
                <a:solidFill>
                  <a:schemeClr val="tx1"/>
                </a:solidFill>
                <a:effectLst/>
                <a:latin typeface="+mn-lt"/>
                <a:ea typeface="+mn-ea"/>
                <a:cs typeface="+mn-cs"/>
              </a:rPr>
              <a:t>, that has been used in the Church, and particularly by the Jesuits, the Society of Jesus.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2</a:t>
            </a:fld>
            <a:endParaRPr lang="en-US" dirty="0"/>
          </a:p>
        </p:txBody>
      </p:sp>
    </p:spTree>
    <p:extLst>
      <p:ext uri="{BB962C8B-B14F-4D97-AF65-F5344CB8AC3E}">
        <p14:creationId xmlns:p14="http://schemas.microsoft.com/office/powerpoint/2010/main" val="10678108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tx1"/>
                </a:solidFill>
                <a:effectLst/>
                <a:latin typeface="+mn-lt"/>
                <a:ea typeface="+mn-ea"/>
                <a:cs typeface="+mn-cs"/>
              </a:rPr>
              <a:t>© NaughtyNut/Shutterstock.com, © crbellette/Shutterstock.com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Explain that the communal celebration of the Sacrament of Penance and Reconciliation is a service that the whole community is invited to attend together. It begins with a Liturgy of the Word, followed by individual confession. Usually, several priests from neighboring parishes are invited to the communal service so that many people can go to individual confession. Before confession, it is important to make an examination</a:t>
            </a:r>
            <a:r>
              <a:rPr lang="en-US" sz="1200" kern="1200" baseline="0" dirty="0">
                <a:solidFill>
                  <a:schemeClr val="tx1"/>
                </a:solidFill>
                <a:effectLst/>
                <a:latin typeface="+mn-lt"/>
                <a:ea typeface="+mn-ea"/>
                <a:cs typeface="+mn-cs"/>
              </a:rPr>
              <a:t> of conscience. A short examination of conscience is often included in a communal celebration of the Sacrament of Penance and Reconciliation.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3</a:t>
            </a:fld>
            <a:endParaRPr lang="en-US" dirty="0"/>
          </a:p>
        </p:txBody>
      </p:sp>
    </p:spTree>
    <p:extLst>
      <p:ext uri="{BB962C8B-B14F-4D97-AF65-F5344CB8AC3E}">
        <p14:creationId xmlns:p14="http://schemas.microsoft.com/office/powerpoint/2010/main" val="143051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No-Te Eksarunchai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We will do a prayer exercise in which we begin to seek the movement of the Spirit in our daily lives as we reflect on our day. This prayer can be made anywhere, but we pray the prayer form together today. It is called the examination of conscience (meaning “awareness”) and is based on the </a:t>
            </a:r>
            <a:r>
              <a:rPr lang="en-US" sz="1200" i="1" kern="1200" dirty="0">
                <a:solidFill>
                  <a:schemeClr val="tx1"/>
                </a:solidFill>
                <a:effectLst/>
                <a:latin typeface="+mn-lt"/>
                <a:ea typeface="+mn-ea"/>
                <a:cs typeface="+mn-cs"/>
              </a:rPr>
              <a:t>examen</a:t>
            </a:r>
            <a:r>
              <a:rPr lang="en-US" sz="1200" kern="1200" dirty="0">
                <a:solidFill>
                  <a:schemeClr val="tx1"/>
                </a:solidFill>
                <a:effectLst/>
                <a:latin typeface="+mn-lt"/>
                <a:ea typeface="+mn-ea"/>
                <a:cs typeface="+mn-cs"/>
              </a:rPr>
              <a:t> of Saint Ignatius of Loyola.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Through this method of praying, we can grow in a sense of who we are and come to a greater awareness of the Source of our being. This type of prayer can lead us to greater openness to God’s Spirit and to the graces God is offering us.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examination of conscience is also an excellent way to continue to form our conscience and to prepare for the Sacrament of Penance and Reconciliation.</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4</a:t>
            </a:fld>
            <a:endParaRPr lang="en-US" dirty="0"/>
          </a:p>
        </p:txBody>
      </p:sp>
    </p:spTree>
    <p:extLst>
      <p:ext uri="{BB962C8B-B14F-4D97-AF65-F5344CB8AC3E}">
        <p14:creationId xmlns:p14="http://schemas.microsoft.com/office/powerpoint/2010/main" val="322515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Charcompix/Shutterstock.com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As we begin, sit comfortably and still yourself; relax; be aware of your breathing, your body, and how you are feeling. Close your eyes but be attentive.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examination of conscience is an essential part of the spiritual life. All intelligent people make a periodic self-assessment.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most people, the examination of conscience is part of their preparation for their reception of the Sacrament of Penance and Reconciliation. However, our focus here is on the examination of conscience formulated by Saint Ignatius of Loyola. This is a daily prayerful reflection on our lives, God’s gifts, and ways we can respond even more to his love.</a:t>
            </a:r>
          </a:p>
        </p:txBody>
      </p:sp>
      <p:sp>
        <p:nvSpPr>
          <p:cNvPr id="4" name="Slide Number Placeholder 3"/>
          <p:cNvSpPr>
            <a:spLocks noGrp="1"/>
          </p:cNvSpPr>
          <p:nvPr>
            <p:ph type="sldNum" sz="quarter" idx="10"/>
          </p:nvPr>
        </p:nvSpPr>
        <p:spPr/>
        <p:txBody>
          <a:bodyPr/>
          <a:lstStyle/>
          <a:p>
            <a:fld id="{F2FD797C-81A0-4169-8DE1-DF1E0532C5DA}" type="slidenum">
              <a:rPr lang="en-US" smtClean="0"/>
              <a:pPr/>
              <a:t>5</a:t>
            </a:fld>
            <a:endParaRPr lang="en-US" dirty="0"/>
          </a:p>
        </p:txBody>
      </p:sp>
    </p:spTree>
    <p:extLst>
      <p:ext uri="{BB962C8B-B14F-4D97-AF65-F5344CB8AC3E}">
        <p14:creationId xmlns:p14="http://schemas.microsoft.com/office/powerpoint/2010/main" val="27038561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frytkownica/Shutterstock.com</a:t>
            </a:r>
          </a:p>
          <a:p>
            <a:r>
              <a:rPr lang="en-US" sz="1200" kern="1200" dirty="0">
                <a:solidFill>
                  <a:schemeClr val="tx1"/>
                </a:solidFill>
                <a:effectLst/>
                <a:latin typeface="+mn-lt"/>
                <a:ea typeface="+mn-ea"/>
                <a:cs typeface="+mn-cs"/>
              </a:rPr>
              <a:t> </a:t>
            </a: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First, be aware that you are in the presence of God right now.</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You are God’s creature amid God’s creation. As you quiet yourself, become aware that God is present within you, in the creation that surrounds you, in your body, in those around you. The Spirit of God, sent by Christ, will remind you that you are called and given gifts that will help bring creation to its fullness.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Ask the Holy Spirit to enable you to look on all you see with love. “Love is patient, love is kind. It is not jealous,  .  .  .  it is not rude, it does not seek its own interests, it is not quick-tempered, it does not brood over injury, it does not rejoice over wrongdoing but rejoices with the truth. It bears all things  .  .  .  hopes all things” (1 Corinthians 13:4–7).</a:t>
            </a:r>
          </a:p>
        </p:txBody>
      </p:sp>
      <p:sp>
        <p:nvSpPr>
          <p:cNvPr id="4" name="Slide Number Placeholder 3"/>
          <p:cNvSpPr>
            <a:spLocks noGrp="1"/>
          </p:cNvSpPr>
          <p:nvPr>
            <p:ph type="sldNum" sz="quarter" idx="10"/>
          </p:nvPr>
        </p:nvSpPr>
        <p:spPr/>
        <p:txBody>
          <a:bodyPr/>
          <a:lstStyle/>
          <a:p>
            <a:fld id="{F2FD797C-81A0-4169-8DE1-DF1E0532C5DA}" type="slidenum">
              <a:rPr lang="en-US" smtClean="0"/>
              <a:pPr/>
              <a:t>6</a:t>
            </a:fld>
            <a:endParaRPr lang="en-US" dirty="0"/>
          </a:p>
        </p:txBody>
      </p:sp>
    </p:spTree>
    <p:extLst>
      <p:ext uri="{BB962C8B-B14F-4D97-AF65-F5344CB8AC3E}">
        <p14:creationId xmlns:p14="http://schemas.microsoft.com/office/powerpoint/2010/main" val="3834401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David Franklin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Spend a moment looking over your day with gratitude for this day’s gifts.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Be concrete and let special moments or pleasures spring to mind. Recall the taste of something good that you ate, the smile of a friend, the peaceful feeling you experienced that was brought forth by a kind word, a lesson that you learned—even if it came through a mistake.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Take stock of what you received and what you gave. Give thanks to God for favors received. Recall your strengths in times of difficulty, your ability to hope in times of weakness, your sense of humor, your life of faith, your intelligence and health, and your family and friends.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God the Father gives you these to draw you into the fullness of life. Give thanks to God for his presence in the big and small things of your life.</a:t>
            </a:r>
          </a:p>
        </p:txBody>
      </p:sp>
      <p:sp>
        <p:nvSpPr>
          <p:cNvPr id="4" name="Slide Number Placeholder 3"/>
          <p:cNvSpPr>
            <a:spLocks noGrp="1"/>
          </p:cNvSpPr>
          <p:nvPr>
            <p:ph type="sldNum" sz="quarter" idx="10"/>
          </p:nvPr>
        </p:nvSpPr>
        <p:spPr/>
        <p:txBody>
          <a:bodyPr/>
          <a:lstStyle/>
          <a:p>
            <a:fld id="{F2FD797C-81A0-4169-8DE1-DF1E0532C5DA}" type="slidenum">
              <a:rPr lang="en-US" smtClean="0"/>
              <a:pPr/>
              <a:t>7</a:t>
            </a:fld>
            <a:endParaRPr lang="en-US" dirty="0"/>
          </a:p>
        </p:txBody>
      </p:sp>
    </p:spTree>
    <p:extLst>
      <p:ext uri="{BB962C8B-B14F-4D97-AF65-F5344CB8AC3E}">
        <p14:creationId xmlns:p14="http://schemas.microsoft.com/office/powerpoint/2010/main" val="2400139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monkeybusinessimages/iStockphoto.com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Ask for the gift of God’s Holy Spirit to help you look at your actions, attitudes, and motives with honesty and patience.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Jesus said, “But when he comes, the Spirit of truth, he will guide you to all truth” (John 16:13). The Holy Spirit inspires you to see with growing freedom the development of your life story. The Spirit gives you freedom to see yourself without condemnation and also without complacency. Ask that you will learn and grow as you reflect, deepening your knowledge of self and your relationship with God.</a:t>
            </a:r>
          </a:p>
        </p:txBody>
      </p:sp>
      <p:sp>
        <p:nvSpPr>
          <p:cNvPr id="4" name="Slide Number Placeholder 3"/>
          <p:cNvSpPr>
            <a:spLocks noGrp="1"/>
          </p:cNvSpPr>
          <p:nvPr>
            <p:ph type="sldNum" sz="quarter" idx="10"/>
          </p:nvPr>
        </p:nvSpPr>
        <p:spPr/>
        <p:txBody>
          <a:bodyPr/>
          <a:lstStyle/>
          <a:p>
            <a:fld id="{F2FD797C-81A0-4169-8DE1-DF1E0532C5DA}" type="slidenum">
              <a:rPr lang="en-US" smtClean="0"/>
              <a:pPr/>
              <a:t>8</a:t>
            </a:fld>
            <a:endParaRPr lang="en-US" dirty="0"/>
          </a:p>
        </p:txBody>
      </p:sp>
    </p:spTree>
    <p:extLst>
      <p:ext uri="{BB962C8B-B14F-4D97-AF65-F5344CB8AC3E}">
        <p14:creationId xmlns:p14="http://schemas.microsoft.com/office/powerpoint/2010/main" val="2556326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i="0" kern="1200" dirty="0">
                <a:solidFill>
                  <a:schemeClr val="tx1"/>
                </a:solidFill>
                <a:effectLst/>
                <a:latin typeface="+mn-lt"/>
                <a:ea typeface="+mn-ea"/>
                <a:cs typeface="+mn-cs"/>
              </a:rPr>
              <a:t>© VLADGRIN/Shutterstock.com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This is the longest of the steps. Recall the events of your day that you can remember. Explore the context of your actions. What moved you to act as you did or to respond in the manner you did?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Ask what you were involved in and whom you were involved with. Did these situations give you hope? Did they create agitation or anxiety in you? Many situations will show that your heart was divided—wavering between helping and disregarding, scoffing and encouraging, listening and ignoring, rebuking and forgiving, speaking and silence, neglecting and thanking.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Remember, this is not a time to dwell on your shortcomings; rather, it is a gentle look with the Lord at how you responded to God’s gifts. Where did you act most freely? Where were you swept along without freedom? What reactions helped or hindered you? Where may Christ have entered your vision and your responses to different situations? Where may you have hesitated to accept the influence of God’s Spirit?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“Examine yourselves,” Saint Paul urges, “to see whether you are living in faith. Test yourselves. Do you not realize that Jesus Christ is in you?” (2 Corinthians 13:5). The Holy Spirit’s influence comes through God’s people, the Body of Christ. The Spirit’s influence comes too through Scripture, the Word of God. Allow God to speak, challenge, encourage, and teach you. Thus you will come to know that Christ is with you.</a:t>
            </a:r>
          </a:p>
        </p:txBody>
      </p:sp>
      <p:sp>
        <p:nvSpPr>
          <p:cNvPr id="4" name="Slide Number Placeholder 3"/>
          <p:cNvSpPr>
            <a:spLocks noGrp="1"/>
          </p:cNvSpPr>
          <p:nvPr>
            <p:ph type="sldNum" sz="quarter" idx="10"/>
          </p:nvPr>
        </p:nvSpPr>
        <p:spPr/>
        <p:txBody>
          <a:bodyPr/>
          <a:lstStyle/>
          <a:p>
            <a:fld id="{F2FD797C-81A0-4169-8DE1-DF1E0532C5DA}" type="slidenum">
              <a:rPr lang="en-US" smtClean="0"/>
              <a:pPr/>
              <a:t>9</a:t>
            </a:fld>
            <a:endParaRPr lang="en-US" dirty="0"/>
          </a:p>
        </p:txBody>
      </p:sp>
    </p:spTree>
    <p:extLst>
      <p:ext uri="{BB962C8B-B14F-4D97-AF65-F5344CB8AC3E}">
        <p14:creationId xmlns:p14="http://schemas.microsoft.com/office/powerpoint/2010/main" val="26384382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2544548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346463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21349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1437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4685413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048130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C9800-EDEB-4E83-BCF4-9850B522658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9C1688-E6E3-473C-B151-2D635669CAA8}"/>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3A60F4F-8604-4EDD-8A2B-C3EEA60A14AB}"/>
              </a:ext>
            </a:extLst>
          </p:cNvPr>
          <p:cNvSpPr>
            <a:spLocks noGrp="1"/>
          </p:cNvSpPr>
          <p:nvPr>
            <p:ph type="dt" sz="half" idx="10"/>
          </p:nvPr>
        </p:nvSpPr>
        <p:spPr/>
        <p:txBody>
          <a:bodyPr/>
          <a:lstStyle/>
          <a:p>
            <a:fld id="{B06F058C-9D52-421E-B8C5-0F407622542E}" type="datetimeFigureOut">
              <a:rPr lang="en-US" smtClean="0"/>
              <a:t>12/4/2020</a:t>
            </a:fld>
            <a:endParaRPr lang="en-US" dirty="0"/>
          </a:p>
        </p:txBody>
      </p:sp>
      <p:sp>
        <p:nvSpPr>
          <p:cNvPr id="5" name="Footer Placeholder 4">
            <a:extLst>
              <a:ext uri="{FF2B5EF4-FFF2-40B4-BE49-F238E27FC236}">
                <a16:creationId xmlns:a16="http://schemas.microsoft.com/office/drawing/2014/main" id="{89061993-40AD-4257-B72B-E51ADDCE919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7C088DA-F9A4-4A09-9B6D-C0C0E197A701}"/>
              </a:ext>
            </a:extLst>
          </p:cNvPr>
          <p:cNvSpPr>
            <a:spLocks noGrp="1"/>
          </p:cNvSpPr>
          <p:nvPr>
            <p:ph type="sldNum" sz="quarter" idx="12"/>
          </p:nvPr>
        </p:nvSpPr>
        <p:spPr/>
        <p:txBody>
          <a:bodyPr/>
          <a:lstStyle/>
          <a:p>
            <a:fld id="{449D017D-0F1B-48AA-9EF6-412FB9ED9771}" type="slidenum">
              <a:rPr lang="en-US" smtClean="0"/>
              <a:t>‹#›</a:t>
            </a:fld>
            <a:endParaRPr lang="en-US" dirty="0"/>
          </a:p>
        </p:txBody>
      </p:sp>
    </p:spTree>
    <p:extLst>
      <p:ext uri="{BB962C8B-B14F-4D97-AF65-F5344CB8AC3E}">
        <p14:creationId xmlns:p14="http://schemas.microsoft.com/office/powerpoint/2010/main" val="129936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A8EAA-7CCA-4DF5-865C-DAE49DFB40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88C4292-AA77-4392-8BA0-933CF408A01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F67976-D92D-4188-8699-EDAEA8ADD99A}"/>
              </a:ext>
            </a:extLst>
          </p:cNvPr>
          <p:cNvSpPr>
            <a:spLocks noGrp="1"/>
          </p:cNvSpPr>
          <p:nvPr>
            <p:ph type="dt" sz="half" idx="10"/>
          </p:nvPr>
        </p:nvSpPr>
        <p:spPr/>
        <p:txBody>
          <a:bodyPr/>
          <a:lstStyle/>
          <a:p>
            <a:fld id="{B06F058C-9D52-421E-B8C5-0F407622542E}" type="datetimeFigureOut">
              <a:rPr lang="en-US" smtClean="0"/>
              <a:t>12/4/2020</a:t>
            </a:fld>
            <a:endParaRPr lang="en-US" dirty="0"/>
          </a:p>
        </p:txBody>
      </p:sp>
      <p:sp>
        <p:nvSpPr>
          <p:cNvPr id="5" name="Footer Placeholder 4">
            <a:extLst>
              <a:ext uri="{FF2B5EF4-FFF2-40B4-BE49-F238E27FC236}">
                <a16:creationId xmlns:a16="http://schemas.microsoft.com/office/drawing/2014/main" id="{80C58888-E871-4194-8CA5-19B52E9573A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D18C0AC-597C-41B3-824D-146102A6ED51}"/>
              </a:ext>
            </a:extLst>
          </p:cNvPr>
          <p:cNvSpPr>
            <a:spLocks noGrp="1"/>
          </p:cNvSpPr>
          <p:nvPr>
            <p:ph type="sldNum" sz="quarter" idx="12"/>
          </p:nvPr>
        </p:nvSpPr>
        <p:spPr/>
        <p:txBody>
          <a:bodyPr/>
          <a:lstStyle/>
          <a:p>
            <a:fld id="{449D017D-0F1B-48AA-9EF6-412FB9ED9771}" type="slidenum">
              <a:rPr lang="en-US" smtClean="0"/>
              <a:t>‹#›</a:t>
            </a:fld>
            <a:endParaRPr lang="en-US" dirty="0"/>
          </a:p>
        </p:txBody>
      </p:sp>
    </p:spTree>
    <p:extLst>
      <p:ext uri="{BB962C8B-B14F-4D97-AF65-F5344CB8AC3E}">
        <p14:creationId xmlns:p14="http://schemas.microsoft.com/office/powerpoint/2010/main" val="10464578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9DBAA-B846-43C4-96BE-93E909668288}"/>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E745D80-EA01-4CC0-82F7-08684A987EDA}"/>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49F0E6-0466-407A-967B-5C44A2404FAA}"/>
              </a:ext>
            </a:extLst>
          </p:cNvPr>
          <p:cNvSpPr>
            <a:spLocks noGrp="1"/>
          </p:cNvSpPr>
          <p:nvPr>
            <p:ph type="dt" sz="half" idx="10"/>
          </p:nvPr>
        </p:nvSpPr>
        <p:spPr/>
        <p:txBody>
          <a:bodyPr/>
          <a:lstStyle/>
          <a:p>
            <a:fld id="{B06F058C-9D52-421E-B8C5-0F407622542E}" type="datetimeFigureOut">
              <a:rPr lang="en-US" smtClean="0"/>
              <a:t>12/4/2020</a:t>
            </a:fld>
            <a:endParaRPr lang="en-US" dirty="0"/>
          </a:p>
        </p:txBody>
      </p:sp>
      <p:sp>
        <p:nvSpPr>
          <p:cNvPr id="5" name="Footer Placeholder 4">
            <a:extLst>
              <a:ext uri="{FF2B5EF4-FFF2-40B4-BE49-F238E27FC236}">
                <a16:creationId xmlns:a16="http://schemas.microsoft.com/office/drawing/2014/main" id="{083EECAC-F0C0-44E3-86AD-5E131A2500F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893CA83-6FAB-483D-A382-FB99EBA9BFBD}"/>
              </a:ext>
            </a:extLst>
          </p:cNvPr>
          <p:cNvSpPr>
            <a:spLocks noGrp="1"/>
          </p:cNvSpPr>
          <p:nvPr>
            <p:ph type="sldNum" sz="quarter" idx="12"/>
          </p:nvPr>
        </p:nvSpPr>
        <p:spPr/>
        <p:txBody>
          <a:bodyPr/>
          <a:lstStyle/>
          <a:p>
            <a:fld id="{449D017D-0F1B-48AA-9EF6-412FB9ED9771}" type="slidenum">
              <a:rPr lang="en-US" smtClean="0"/>
              <a:t>‹#›</a:t>
            </a:fld>
            <a:endParaRPr lang="en-US" dirty="0"/>
          </a:p>
        </p:txBody>
      </p:sp>
    </p:spTree>
    <p:extLst>
      <p:ext uri="{BB962C8B-B14F-4D97-AF65-F5344CB8AC3E}">
        <p14:creationId xmlns:p14="http://schemas.microsoft.com/office/powerpoint/2010/main" val="28437954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46A17-3C01-4AA1-A5FB-79FE1798A7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F52E0A7-667E-4FEA-9DCF-4015F70EFD81}"/>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4BF43B-D93C-415E-81E2-8B2069BB77C4}"/>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18AE83B-5E5A-4C33-B8A1-85A93279B420}"/>
              </a:ext>
            </a:extLst>
          </p:cNvPr>
          <p:cNvSpPr>
            <a:spLocks noGrp="1"/>
          </p:cNvSpPr>
          <p:nvPr>
            <p:ph type="dt" sz="half" idx="10"/>
          </p:nvPr>
        </p:nvSpPr>
        <p:spPr/>
        <p:txBody>
          <a:bodyPr/>
          <a:lstStyle/>
          <a:p>
            <a:fld id="{B06F058C-9D52-421E-B8C5-0F407622542E}" type="datetimeFigureOut">
              <a:rPr lang="en-US" smtClean="0"/>
              <a:t>12/4/2020</a:t>
            </a:fld>
            <a:endParaRPr lang="en-US" dirty="0"/>
          </a:p>
        </p:txBody>
      </p:sp>
      <p:sp>
        <p:nvSpPr>
          <p:cNvPr id="6" name="Footer Placeholder 5">
            <a:extLst>
              <a:ext uri="{FF2B5EF4-FFF2-40B4-BE49-F238E27FC236}">
                <a16:creationId xmlns:a16="http://schemas.microsoft.com/office/drawing/2014/main" id="{354F92AB-0D43-4AF3-BFF0-67995594B25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E64CACA-9A4E-4D41-BA40-4A81708137C6}"/>
              </a:ext>
            </a:extLst>
          </p:cNvPr>
          <p:cNvSpPr>
            <a:spLocks noGrp="1"/>
          </p:cNvSpPr>
          <p:nvPr>
            <p:ph type="sldNum" sz="quarter" idx="12"/>
          </p:nvPr>
        </p:nvSpPr>
        <p:spPr/>
        <p:txBody>
          <a:bodyPr/>
          <a:lstStyle/>
          <a:p>
            <a:fld id="{449D017D-0F1B-48AA-9EF6-412FB9ED9771}" type="slidenum">
              <a:rPr lang="en-US" smtClean="0"/>
              <a:t>‹#›</a:t>
            </a:fld>
            <a:endParaRPr lang="en-US" dirty="0"/>
          </a:p>
        </p:txBody>
      </p:sp>
    </p:spTree>
    <p:extLst>
      <p:ext uri="{BB962C8B-B14F-4D97-AF65-F5344CB8AC3E}">
        <p14:creationId xmlns:p14="http://schemas.microsoft.com/office/powerpoint/2010/main" val="31693765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7F6F2-0BA4-4073-98F7-3DC94A166FF2}"/>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98AB34B-FA46-4183-9E7A-8F73E2D3B12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E1D1E1-0E68-41A1-8F5D-43389E5BD6DA}"/>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44A80F-4F5B-47BC-85C1-92E042E5DDD0}"/>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2FD22FC-AE78-41C4-93AB-C7BBADAFFFB3}"/>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8C7B07B-861C-422B-828C-CE67F346289D}"/>
              </a:ext>
            </a:extLst>
          </p:cNvPr>
          <p:cNvSpPr>
            <a:spLocks noGrp="1"/>
          </p:cNvSpPr>
          <p:nvPr>
            <p:ph type="dt" sz="half" idx="10"/>
          </p:nvPr>
        </p:nvSpPr>
        <p:spPr/>
        <p:txBody>
          <a:bodyPr/>
          <a:lstStyle/>
          <a:p>
            <a:fld id="{B06F058C-9D52-421E-B8C5-0F407622542E}" type="datetimeFigureOut">
              <a:rPr lang="en-US" smtClean="0"/>
              <a:t>12/4/2020</a:t>
            </a:fld>
            <a:endParaRPr lang="en-US" dirty="0"/>
          </a:p>
        </p:txBody>
      </p:sp>
      <p:sp>
        <p:nvSpPr>
          <p:cNvPr id="8" name="Footer Placeholder 7">
            <a:extLst>
              <a:ext uri="{FF2B5EF4-FFF2-40B4-BE49-F238E27FC236}">
                <a16:creationId xmlns:a16="http://schemas.microsoft.com/office/drawing/2014/main" id="{C61532A5-F6C3-441E-8958-9680B2AB16D9}"/>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67FC420B-51D6-4539-82FC-9988B6D78796}"/>
              </a:ext>
            </a:extLst>
          </p:cNvPr>
          <p:cNvSpPr>
            <a:spLocks noGrp="1"/>
          </p:cNvSpPr>
          <p:nvPr>
            <p:ph type="sldNum" sz="quarter" idx="12"/>
          </p:nvPr>
        </p:nvSpPr>
        <p:spPr/>
        <p:txBody>
          <a:bodyPr/>
          <a:lstStyle/>
          <a:p>
            <a:fld id="{449D017D-0F1B-48AA-9EF6-412FB9ED9771}" type="slidenum">
              <a:rPr lang="en-US" smtClean="0"/>
              <a:t>‹#›</a:t>
            </a:fld>
            <a:endParaRPr lang="en-US" dirty="0"/>
          </a:p>
        </p:txBody>
      </p:sp>
    </p:spTree>
    <p:extLst>
      <p:ext uri="{BB962C8B-B14F-4D97-AF65-F5344CB8AC3E}">
        <p14:creationId xmlns:p14="http://schemas.microsoft.com/office/powerpoint/2010/main" val="1158552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15016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65887-7639-4CE8-BE0A-9FA618225FB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9687C71-AE23-42AE-A3BF-FC672F86DACE}"/>
              </a:ext>
            </a:extLst>
          </p:cNvPr>
          <p:cNvSpPr>
            <a:spLocks noGrp="1"/>
          </p:cNvSpPr>
          <p:nvPr>
            <p:ph type="dt" sz="half" idx="10"/>
          </p:nvPr>
        </p:nvSpPr>
        <p:spPr/>
        <p:txBody>
          <a:bodyPr/>
          <a:lstStyle/>
          <a:p>
            <a:fld id="{B06F058C-9D52-421E-B8C5-0F407622542E}" type="datetimeFigureOut">
              <a:rPr lang="en-US" smtClean="0"/>
              <a:t>12/4/2020</a:t>
            </a:fld>
            <a:endParaRPr lang="en-US" dirty="0"/>
          </a:p>
        </p:txBody>
      </p:sp>
      <p:sp>
        <p:nvSpPr>
          <p:cNvPr id="4" name="Footer Placeholder 3">
            <a:extLst>
              <a:ext uri="{FF2B5EF4-FFF2-40B4-BE49-F238E27FC236}">
                <a16:creationId xmlns:a16="http://schemas.microsoft.com/office/drawing/2014/main" id="{6966057D-E79D-49CA-88D9-540333DEF83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C2B725F-F8CC-4EB3-BA07-C228C606B68D}"/>
              </a:ext>
            </a:extLst>
          </p:cNvPr>
          <p:cNvSpPr>
            <a:spLocks noGrp="1"/>
          </p:cNvSpPr>
          <p:nvPr>
            <p:ph type="sldNum" sz="quarter" idx="12"/>
          </p:nvPr>
        </p:nvSpPr>
        <p:spPr/>
        <p:txBody>
          <a:bodyPr/>
          <a:lstStyle/>
          <a:p>
            <a:fld id="{449D017D-0F1B-48AA-9EF6-412FB9ED9771}" type="slidenum">
              <a:rPr lang="en-US" smtClean="0"/>
              <a:t>‹#›</a:t>
            </a:fld>
            <a:endParaRPr lang="en-US" dirty="0"/>
          </a:p>
        </p:txBody>
      </p:sp>
    </p:spTree>
    <p:extLst>
      <p:ext uri="{BB962C8B-B14F-4D97-AF65-F5344CB8AC3E}">
        <p14:creationId xmlns:p14="http://schemas.microsoft.com/office/powerpoint/2010/main" val="26099599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8E13C5-C1B0-4514-93AC-DE48FE5FCB68}"/>
              </a:ext>
            </a:extLst>
          </p:cNvPr>
          <p:cNvSpPr>
            <a:spLocks noGrp="1"/>
          </p:cNvSpPr>
          <p:nvPr>
            <p:ph type="dt" sz="half" idx="10"/>
          </p:nvPr>
        </p:nvSpPr>
        <p:spPr/>
        <p:txBody>
          <a:bodyPr/>
          <a:lstStyle/>
          <a:p>
            <a:fld id="{B06F058C-9D52-421E-B8C5-0F407622542E}" type="datetimeFigureOut">
              <a:rPr lang="en-US" smtClean="0"/>
              <a:t>12/4/2020</a:t>
            </a:fld>
            <a:endParaRPr lang="en-US" dirty="0"/>
          </a:p>
        </p:txBody>
      </p:sp>
      <p:sp>
        <p:nvSpPr>
          <p:cNvPr id="3" name="Footer Placeholder 2">
            <a:extLst>
              <a:ext uri="{FF2B5EF4-FFF2-40B4-BE49-F238E27FC236}">
                <a16:creationId xmlns:a16="http://schemas.microsoft.com/office/drawing/2014/main" id="{E9531318-CC5A-46D4-9F43-37AEB349AB4D}"/>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C9EDD15E-5654-4268-829B-BF6CAF93C111}"/>
              </a:ext>
            </a:extLst>
          </p:cNvPr>
          <p:cNvSpPr>
            <a:spLocks noGrp="1"/>
          </p:cNvSpPr>
          <p:nvPr>
            <p:ph type="sldNum" sz="quarter" idx="12"/>
          </p:nvPr>
        </p:nvSpPr>
        <p:spPr/>
        <p:txBody>
          <a:bodyPr/>
          <a:lstStyle/>
          <a:p>
            <a:fld id="{449D017D-0F1B-48AA-9EF6-412FB9ED9771}" type="slidenum">
              <a:rPr lang="en-US" smtClean="0"/>
              <a:t>‹#›</a:t>
            </a:fld>
            <a:endParaRPr lang="en-US" dirty="0"/>
          </a:p>
        </p:txBody>
      </p:sp>
    </p:spTree>
    <p:extLst>
      <p:ext uri="{BB962C8B-B14F-4D97-AF65-F5344CB8AC3E}">
        <p14:creationId xmlns:p14="http://schemas.microsoft.com/office/powerpoint/2010/main" val="26724474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52F8B-B8F8-40E6-A53A-D5036FDDE6E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CEC1FCE-5791-4B96-825C-C00D3AF786B9}"/>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97A3E4D-6DFD-40F2-811A-F9CCE8FEE4B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C5059EC-6CB9-40AC-B79B-D6ED91E65F8D}"/>
              </a:ext>
            </a:extLst>
          </p:cNvPr>
          <p:cNvSpPr>
            <a:spLocks noGrp="1"/>
          </p:cNvSpPr>
          <p:nvPr>
            <p:ph type="dt" sz="half" idx="10"/>
          </p:nvPr>
        </p:nvSpPr>
        <p:spPr/>
        <p:txBody>
          <a:bodyPr/>
          <a:lstStyle/>
          <a:p>
            <a:fld id="{B06F058C-9D52-421E-B8C5-0F407622542E}" type="datetimeFigureOut">
              <a:rPr lang="en-US" smtClean="0"/>
              <a:t>12/4/2020</a:t>
            </a:fld>
            <a:endParaRPr lang="en-US" dirty="0"/>
          </a:p>
        </p:txBody>
      </p:sp>
      <p:sp>
        <p:nvSpPr>
          <p:cNvPr id="6" name="Footer Placeholder 5">
            <a:extLst>
              <a:ext uri="{FF2B5EF4-FFF2-40B4-BE49-F238E27FC236}">
                <a16:creationId xmlns:a16="http://schemas.microsoft.com/office/drawing/2014/main" id="{F2BEAD69-DE04-442F-9E79-2ADBC0EB1E8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91993C9-A5A2-406E-96C6-7F4595181C1A}"/>
              </a:ext>
            </a:extLst>
          </p:cNvPr>
          <p:cNvSpPr>
            <a:spLocks noGrp="1"/>
          </p:cNvSpPr>
          <p:nvPr>
            <p:ph type="sldNum" sz="quarter" idx="12"/>
          </p:nvPr>
        </p:nvSpPr>
        <p:spPr/>
        <p:txBody>
          <a:bodyPr/>
          <a:lstStyle/>
          <a:p>
            <a:fld id="{449D017D-0F1B-48AA-9EF6-412FB9ED9771}" type="slidenum">
              <a:rPr lang="en-US" smtClean="0"/>
              <a:t>‹#›</a:t>
            </a:fld>
            <a:endParaRPr lang="en-US" dirty="0"/>
          </a:p>
        </p:txBody>
      </p:sp>
    </p:spTree>
    <p:extLst>
      <p:ext uri="{BB962C8B-B14F-4D97-AF65-F5344CB8AC3E}">
        <p14:creationId xmlns:p14="http://schemas.microsoft.com/office/powerpoint/2010/main" val="40068297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2E139-7A6F-472A-8B4B-D1FD6500E05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A273774-0F07-482F-B9D5-807EBFAC38B6}"/>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1FAB2836-04B1-40C8-B273-327AEBB79EC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B179FC-9C8D-4E14-9D6E-A29B2D3B2F68}"/>
              </a:ext>
            </a:extLst>
          </p:cNvPr>
          <p:cNvSpPr>
            <a:spLocks noGrp="1"/>
          </p:cNvSpPr>
          <p:nvPr>
            <p:ph type="dt" sz="half" idx="10"/>
          </p:nvPr>
        </p:nvSpPr>
        <p:spPr/>
        <p:txBody>
          <a:bodyPr/>
          <a:lstStyle/>
          <a:p>
            <a:fld id="{B06F058C-9D52-421E-B8C5-0F407622542E}" type="datetimeFigureOut">
              <a:rPr lang="en-US" smtClean="0"/>
              <a:t>12/4/2020</a:t>
            </a:fld>
            <a:endParaRPr lang="en-US" dirty="0"/>
          </a:p>
        </p:txBody>
      </p:sp>
      <p:sp>
        <p:nvSpPr>
          <p:cNvPr id="6" name="Footer Placeholder 5">
            <a:extLst>
              <a:ext uri="{FF2B5EF4-FFF2-40B4-BE49-F238E27FC236}">
                <a16:creationId xmlns:a16="http://schemas.microsoft.com/office/drawing/2014/main" id="{9B4F7037-8BC6-477B-8AD3-4A148BF6232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A4A7458-45BE-4583-BEE9-D77759EFBBC3}"/>
              </a:ext>
            </a:extLst>
          </p:cNvPr>
          <p:cNvSpPr>
            <a:spLocks noGrp="1"/>
          </p:cNvSpPr>
          <p:nvPr>
            <p:ph type="sldNum" sz="quarter" idx="12"/>
          </p:nvPr>
        </p:nvSpPr>
        <p:spPr/>
        <p:txBody>
          <a:bodyPr/>
          <a:lstStyle/>
          <a:p>
            <a:fld id="{449D017D-0F1B-48AA-9EF6-412FB9ED9771}" type="slidenum">
              <a:rPr lang="en-US" smtClean="0"/>
              <a:t>‹#›</a:t>
            </a:fld>
            <a:endParaRPr lang="en-US" dirty="0"/>
          </a:p>
        </p:txBody>
      </p:sp>
    </p:spTree>
    <p:extLst>
      <p:ext uri="{BB962C8B-B14F-4D97-AF65-F5344CB8AC3E}">
        <p14:creationId xmlns:p14="http://schemas.microsoft.com/office/powerpoint/2010/main" val="13340641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DEBD7-51A1-44F1-B532-235B04BB18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F53A270-D97E-4395-BB88-FD83C355989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D66965-A4CB-4D1E-A2E9-ABB50F5F09BB}"/>
              </a:ext>
            </a:extLst>
          </p:cNvPr>
          <p:cNvSpPr>
            <a:spLocks noGrp="1"/>
          </p:cNvSpPr>
          <p:nvPr>
            <p:ph type="dt" sz="half" idx="10"/>
          </p:nvPr>
        </p:nvSpPr>
        <p:spPr/>
        <p:txBody>
          <a:bodyPr/>
          <a:lstStyle/>
          <a:p>
            <a:fld id="{B06F058C-9D52-421E-B8C5-0F407622542E}" type="datetimeFigureOut">
              <a:rPr lang="en-US" smtClean="0"/>
              <a:t>12/4/2020</a:t>
            </a:fld>
            <a:endParaRPr lang="en-US" dirty="0"/>
          </a:p>
        </p:txBody>
      </p:sp>
      <p:sp>
        <p:nvSpPr>
          <p:cNvPr id="5" name="Footer Placeholder 4">
            <a:extLst>
              <a:ext uri="{FF2B5EF4-FFF2-40B4-BE49-F238E27FC236}">
                <a16:creationId xmlns:a16="http://schemas.microsoft.com/office/drawing/2014/main" id="{4D8623B6-94A5-441A-BB1D-80C7D99F2E3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116B9B9-18E9-4CD1-8610-0DCFEFBEB44F}"/>
              </a:ext>
            </a:extLst>
          </p:cNvPr>
          <p:cNvSpPr>
            <a:spLocks noGrp="1"/>
          </p:cNvSpPr>
          <p:nvPr>
            <p:ph type="sldNum" sz="quarter" idx="12"/>
          </p:nvPr>
        </p:nvSpPr>
        <p:spPr/>
        <p:txBody>
          <a:bodyPr/>
          <a:lstStyle/>
          <a:p>
            <a:fld id="{449D017D-0F1B-48AA-9EF6-412FB9ED9771}" type="slidenum">
              <a:rPr lang="en-US" smtClean="0"/>
              <a:t>‹#›</a:t>
            </a:fld>
            <a:endParaRPr lang="en-US" dirty="0"/>
          </a:p>
        </p:txBody>
      </p:sp>
    </p:spTree>
    <p:extLst>
      <p:ext uri="{BB962C8B-B14F-4D97-AF65-F5344CB8AC3E}">
        <p14:creationId xmlns:p14="http://schemas.microsoft.com/office/powerpoint/2010/main" val="12916126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315623-FFF5-482C-8A0D-A5A41A9C02C5}"/>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DD3066D-5251-420A-907A-C4DE84777878}"/>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CCED02-2EBA-4EB5-8E82-49D408D02BC8}"/>
              </a:ext>
            </a:extLst>
          </p:cNvPr>
          <p:cNvSpPr>
            <a:spLocks noGrp="1"/>
          </p:cNvSpPr>
          <p:nvPr>
            <p:ph type="dt" sz="half" idx="10"/>
          </p:nvPr>
        </p:nvSpPr>
        <p:spPr/>
        <p:txBody>
          <a:bodyPr/>
          <a:lstStyle/>
          <a:p>
            <a:fld id="{B06F058C-9D52-421E-B8C5-0F407622542E}" type="datetimeFigureOut">
              <a:rPr lang="en-US" smtClean="0"/>
              <a:t>12/4/2020</a:t>
            </a:fld>
            <a:endParaRPr lang="en-US" dirty="0"/>
          </a:p>
        </p:txBody>
      </p:sp>
      <p:sp>
        <p:nvSpPr>
          <p:cNvPr id="5" name="Footer Placeholder 4">
            <a:extLst>
              <a:ext uri="{FF2B5EF4-FFF2-40B4-BE49-F238E27FC236}">
                <a16:creationId xmlns:a16="http://schemas.microsoft.com/office/drawing/2014/main" id="{61A23C31-0D7D-455F-B0AA-4F19F22661C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D7EFCBE-F277-4E11-B370-70AC67ED5B12}"/>
              </a:ext>
            </a:extLst>
          </p:cNvPr>
          <p:cNvSpPr>
            <a:spLocks noGrp="1"/>
          </p:cNvSpPr>
          <p:nvPr>
            <p:ph type="sldNum" sz="quarter" idx="12"/>
          </p:nvPr>
        </p:nvSpPr>
        <p:spPr/>
        <p:txBody>
          <a:bodyPr/>
          <a:lstStyle/>
          <a:p>
            <a:fld id="{449D017D-0F1B-48AA-9EF6-412FB9ED9771}" type="slidenum">
              <a:rPr lang="en-US" smtClean="0"/>
              <a:t>‹#›</a:t>
            </a:fld>
            <a:endParaRPr lang="en-US" dirty="0"/>
          </a:p>
        </p:txBody>
      </p:sp>
    </p:spTree>
    <p:extLst>
      <p:ext uri="{BB962C8B-B14F-4D97-AF65-F5344CB8AC3E}">
        <p14:creationId xmlns:p14="http://schemas.microsoft.com/office/powerpoint/2010/main" val="446514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637283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12019941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2053793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34029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388923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9401668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3295783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63170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4B1C81-848D-4EFB-9F34-BFF00F7FB66A}"/>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4663F35-FBDD-45AE-B98C-DB606127F35B}"/>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754170-B767-4024-B597-2F738C936B8B}"/>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6F058C-9D52-421E-B8C5-0F407622542E}" type="datetimeFigureOut">
              <a:rPr lang="en-US" smtClean="0"/>
              <a:t>12/4/2020</a:t>
            </a:fld>
            <a:endParaRPr lang="en-US" dirty="0"/>
          </a:p>
        </p:txBody>
      </p:sp>
      <p:sp>
        <p:nvSpPr>
          <p:cNvPr id="5" name="Footer Placeholder 4">
            <a:extLst>
              <a:ext uri="{FF2B5EF4-FFF2-40B4-BE49-F238E27FC236}">
                <a16:creationId xmlns:a16="http://schemas.microsoft.com/office/drawing/2014/main" id="{C2B29288-537E-4254-AFB8-3AD8D7F1A8A3}"/>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CC1AB1B-D8E0-4C4A-B164-59C1924ABD41}"/>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9D017D-0F1B-48AA-9EF6-412FB9ED9771}" type="slidenum">
              <a:rPr lang="en-US" smtClean="0"/>
              <a:t>‹#›</a:t>
            </a:fld>
            <a:endParaRPr lang="en-US" dirty="0"/>
          </a:p>
        </p:txBody>
      </p:sp>
    </p:spTree>
    <p:extLst>
      <p:ext uri="{BB962C8B-B14F-4D97-AF65-F5344CB8AC3E}">
        <p14:creationId xmlns:p14="http://schemas.microsoft.com/office/powerpoint/2010/main" val="1581973840"/>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981200"/>
            <a:ext cx="6324600" cy="1470025"/>
          </a:xfrm>
        </p:spPr>
        <p:txBody>
          <a:bodyPr>
            <a:normAutofit/>
          </a:bodyPr>
          <a:lstStyle/>
          <a:p>
            <a:r>
              <a:rPr lang="en-US" dirty="0"/>
              <a:t>The Examination </a:t>
            </a:r>
            <a:br>
              <a:rPr lang="en-US" dirty="0"/>
            </a:br>
            <a:r>
              <a:rPr lang="en-US" dirty="0"/>
              <a:t>of Conscience</a:t>
            </a:r>
            <a:endParaRPr lang="en-US" sz="3600" dirty="0"/>
          </a:p>
        </p:txBody>
      </p:sp>
      <p:sp>
        <p:nvSpPr>
          <p:cNvPr id="3" name="Subtitle 2"/>
          <p:cNvSpPr txBox="1">
            <a:spLocks/>
          </p:cNvSpPr>
          <p:nvPr/>
        </p:nvSpPr>
        <p:spPr>
          <a:xfrm>
            <a:off x="-30866" y="40386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1" u="none" strike="noStrike" kern="1200" cap="none" spc="0" normalizeH="0" baseline="0" noProof="0" dirty="0">
                <a:ln>
                  <a:noFill/>
                </a:ln>
                <a:solidFill>
                  <a:prstClr val="black"/>
                </a:solidFill>
                <a:effectLst/>
                <a:uLnTx/>
                <a:uFillTx/>
                <a:latin typeface="Arial" pitchFamily="34" charset="0"/>
                <a:ea typeface="+mn-ea"/>
                <a:cs typeface="Arial" pitchFamily="34" charset="0"/>
              </a:rPr>
              <a:t>Sacraments and God’s Grace</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Unit 4, Learning Experience 5</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800" b="0" i="0" u="none" strike="noStrike" kern="1200" cap="none" spc="0" normalizeH="0" baseline="0" noProof="0" dirty="0">
                <a:ln>
                  <a:noFill/>
                </a:ln>
                <a:solidFill>
                  <a:prstClr val="white">
                    <a:lumMod val="50000"/>
                  </a:prstClr>
                </a:solidFill>
                <a:effectLst/>
                <a:uLnTx/>
                <a:uFillTx/>
                <a:latin typeface="Arial" pitchFamily="34" charset="0"/>
                <a:ea typeface="+mn-ea"/>
                <a:cs typeface="Arial" pitchFamily="34" charset="0"/>
              </a:rPr>
              <a:t>Document #: TX006854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nature, sunset, orange, water&#10;&#10;Description automatically generated">
            <a:extLst>
              <a:ext uri="{FF2B5EF4-FFF2-40B4-BE49-F238E27FC236}">
                <a16:creationId xmlns:a16="http://schemas.microsoft.com/office/drawing/2014/main" id="{D7EA75E9-4150-4F53-BE46-5A2A94E7BBFA}"/>
              </a:ext>
            </a:extLst>
          </p:cNvPr>
          <p:cNvPicPr>
            <a:picLocks noChangeAspect="1"/>
          </p:cNvPicPr>
          <p:nvPr/>
        </p:nvPicPr>
        <p:blipFill rotWithShape="1">
          <a:blip r:embed="rId3">
            <a:extLst>
              <a:ext uri="{28A0092B-C50C-407E-A947-70E740481C1C}">
                <a14:useLocalDpi xmlns:a14="http://schemas.microsoft.com/office/drawing/2010/main" val="0"/>
              </a:ext>
            </a:extLst>
          </a:blip>
          <a:srcRect l="38849" r="16997"/>
          <a:stretch/>
        </p:blipFill>
        <p:spPr>
          <a:xfrm>
            <a:off x="-1" y="-38100"/>
            <a:ext cx="9144001" cy="6896100"/>
          </a:xfrm>
          <a:prstGeom prst="rect">
            <a:avLst/>
          </a:prstGeom>
        </p:spPr>
      </p:pic>
      <p:sp>
        <p:nvSpPr>
          <p:cNvPr id="9" name="Rectangle 8">
            <a:extLst>
              <a:ext uri="{FF2B5EF4-FFF2-40B4-BE49-F238E27FC236}">
                <a16:creationId xmlns:a16="http://schemas.microsoft.com/office/drawing/2014/main" id="{C208C85C-DD80-4305-ACA3-A727E70AFB17}"/>
              </a:ext>
            </a:extLst>
          </p:cNvPr>
          <p:cNvSpPr/>
          <p:nvPr/>
        </p:nvSpPr>
        <p:spPr>
          <a:xfrm>
            <a:off x="-2" y="-38099"/>
            <a:ext cx="9144000" cy="6896100"/>
          </a:xfrm>
          <a:prstGeom prst="rect">
            <a:avLst/>
          </a:prstGeom>
          <a:gradFill>
            <a:gsLst>
              <a:gs pos="46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1028699" y="5562600"/>
            <a:ext cx="7086600" cy="707886"/>
          </a:xfrm>
          <a:prstGeom prst="rect">
            <a:avLst/>
          </a:prstGeom>
        </p:spPr>
        <p:txBody>
          <a:bodyPr wrap="square">
            <a:spAutoFit/>
          </a:bodyPr>
          <a:lstStyle/>
          <a:p>
            <a:pPr algn="ctr"/>
            <a:r>
              <a:rPr lang="en-US" sz="4000" b="1" dirty="0">
                <a:latin typeface="Arial" pitchFamily="34" charset="0"/>
                <a:cs typeface="Arial" pitchFamily="34" charset="0"/>
              </a:rPr>
              <a:t>Heart-to-Heart with Jesus</a:t>
            </a:r>
          </a:p>
        </p:txBody>
      </p:sp>
    </p:spTree>
    <p:extLst>
      <p:ext uri="{BB962C8B-B14F-4D97-AF65-F5344CB8AC3E}">
        <p14:creationId xmlns:p14="http://schemas.microsoft.com/office/powerpoint/2010/main" val="3158269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lur&#10;&#10;Description automatically generated">
            <a:extLst>
              <a:ext uri="{FF2B5EF4-FFF2-40B4-BE49-F238E27FC236}">
                <a16:creationId xmlns:a16="http://schemas.microsoft.com/office/drawing/2014/main" id="{1AA27016-90D9-43CE-85E9-6B786040F5D7}"/>
              </a:ext>
            </a:extLst>
          </p:cNvPr>
          <p:cNvPicPr>
            <a:picLocks noChangeAspect="1"/>
          </p:cNvPicPr>
          <p:nvPr/>
        </p:nvPicPr>
        <p:blipFill rotWithShape="1">
          <a:blip r:embed="rId3">
            <a:extLst>
              <a:ext uri="{28A0092B-C50C-407E-A947-70E740481C1C}">
                <a14:useLocalDpi xmlns:a14="http://schemas.microsoft.com/office/drawing/2010/main" val="0"/>
              </a:ext>
            </a:extLst>
          </a:blip>
          <a:srcRect l="3591" r="3591"/>
          <a:stretch/>
        </p:blipFill>
        <p:spPr>
          <a:xfrm>
            <a:off x="0" y="-19050"/>
            <a:ext cx="9144000" cy="6896100"/>
          </a:xfrm>
          <a:prstGeom prst="rect">
            <a:avLst/>
          </a:prstGeom>
        </p:spPr>
      </p:pic>
      <p:sp>
        <p:nvSpPr>
          <p:cNvPr id="7" name="Rectangle 6">
            <a:extLst>
              <a:ext uri="{FF2B5EF4-FFF2-40B4-BE49-F238E27FC236}">
                <a16:creationId xmlns:a16="http://schemas.microsoft.com/office/drawing/2014/main" id="{1765F32F-E8F0-4B25-A768-7F580D940CDB}"/>
              </a:ext>
            </a:extLst>
          </p:cNvPr>
          <p:cNvSpPr/>
          <p:nvPr/>
        </p:nvSpPr>
        <p:spPr>
          <a:xfrm rot="10800000">
            <a:off x="-2" y="-38099"/>
            <a:ext cx="9144000" cy="6896100"/>
          </a:xfrm>
          <a:prstGeom prst="rect">
            <a:avLst/>
          </a:prstGeom>
          <a:gradFill>
            <a:gsLst>
              <a:gs pos="46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190500" y="762000"/>
            <a:ext cx="8763000" cy="707886"/>
          </a:xfrm>
          <a:prstGeom prst="rect">
            <a:avLst/>
          </a:prstGeom>
        </p:spPr>
        <p:txBody>
          <a:bodyPr wrap="square">
            <a:spAutoFit/>
          </a:bodyPr>
          <a:lstStyle/>
          <a:p>
            <a:pPr algn="ctr"/>
            <a:r>
              <a:rPr lang="en-US" sz="4000" b="1" dirty="0">
                <a:latin typeface="Arial" pitchFamily="34" charset="0"/>
                <a:cs typeface="Arial" pitchFamily="34" charset="0"/>
              </a:rPr>
              <a:t>Give Thanks</a:t>
            </a:r>
          </a:p>
        </p:txBody>
      </p:sp>
    </p:spTree>
    <p:extLst>
      <p:ext uri="{BB962C8B-B14F-4D97-AF65-F5344CB8AC3E}">
        <p14:creationId xmlns:p14="http://schemas.microsoft.com/office/powerpoint/2010/main" val="22540231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he sun in the sky&#10;&#10;Description automatically generated">
            <a:extLst>
              <a:ext uri="{FF2B5EF4-FFF2-40B4-BE49-F238E27FC236}">
                <a16:creationId xmlns:a16="http://schemas.microsoft.com/office/drawing/2014/main" id="{FE6962E1-DD31-4EA7-8377-E9B3A814166B}"/>
              </a:ext>
            </a:extLst>
          </p:cNvPr>
          <p:cNvPicPr>
            <a:picLocks noChangeAspect="1"/>
          </p:cNvPicPr>
          <p:nvPr/>
        </p:nvPicPr>
        <p:blipFill rotWithShape="1">
          <a:blip r:embed="rId3">
            <a:extLst>
              <a:ext uri="{28A0092B-C50C-407E-A947-70E740481C1C}">
                <a14:useLocalDpi xmlns:a14="http://schemas.microsoft.com/office/drawing/2010/main" val="0"/>
              </a:ext>
            </a:extLst>
          </a:blip>
          <a:srcRect l="5646" r="5646"/>
          <a:stretch/>
        </p:blipFill>
        <p:spPr>
          <a:xfrm>
            <a:off x="0" y="-19050"/>
            <a:ext cx="9144000" cy="6896100"/>
          </a:xfrm>
          <a:prstGeom prst="rect">
            <a:avLst/>
          </a:prstGeom>
        </p:spPr>
      </p:pic>
      <p:sp>
        <p:nvSpPr>
          <p:cNvPr id="7" name="Rectangle 6">
            <a:extLst>
              <a:ext uri="{FF2B5EF4-FFF2-40B4-BE49-F238E27FC236}">
                <a16:creationId xmlns:a16="http://schemas.microsoft.com/office/drawing/2014/main" id="{33ABF8E8-9E47-40CB-BD5E-118169E88071}"/>
              </a:ext>
            </a:extLst>
          </p:cNvPr>
          <p:cNvSpPr/>
          <p:nvPr/>
        </p:nvSpPr>
        <p:spPr>
          <a:xfrm rot="10800000">
            <a:off x="-1137" y="-38100"/>
            <a:ext cx="9144000" cy="6896100"/>
          </a:xfrm>
          <a:prstGeom prst="rect">
            <a:avLst/>
          </a:prstGeom>
          <a:gradFill>
            <a:gsLst>
              <a:gs pos="62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838200" y="685800"/>
            <a:ext cx="7543800" cy="646331"/>
          </a:xfrm>
          <a:prstGeom prst="rect">
            <a:avLst/>
          </a:prstGeom>
        </p:spPr>
        <p:txBody>
          <a:bodyPr wrap="square">
            <a:spAutoFit/>
          </a:bodyPr>
          <a:lstStyle/>
          <a:p>
            <a:pPr algn="ctr"/>
            <a:r>
              <a:rPr lang="en-US" sz="3600" b="1" dirty="0">
                <a:latin typeface="Arial" pitchFamily="34" charset="0"/>
                <a:cs typeface="Arial" pitchFamily="34" charset="0"/>
              </a:rPr>
              <a:t>Our Father, who art in Heaven . . .</a:t>
            </a:r>
          </a:p>
        </p:txBody>
      </p:sp>
    </p:spTree>
    <p:extLst>
      <p:ext uri="{BB962C8B-B14F-4D97-AF65-F5344CB8AC3E}">
        <p14:creationId xmlns:p14="http://schemas.microsoft.com/office/powerpoint/2010/main" val="17860189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3A0A7-CF0D-427E-836F-2A9E31BFA423}"/>
              </a:ext>
            </a:extLst>
          </p:cNvPr>
          <p:cNvSpPr>
            <a:spLocks noGrp="1"/>
          </p:cNvSpPr>
          <p:nvPr>
            <p:ph type="title"/>
          </p:nvPr>
        </p:nvSpPr>
        <p:spPr>
          <a:xfrm>
            <a:off x="1371600" y="1143000"/>
            <a:ext cx="7772400" cy="533400"/>
          </a:xfrm>
        </p:spPr>
        <p:txBody>
          <a:bodyPr>
            <a:normAutofit/>
          </a:bodyPr>
          <a:lstStyle/>
          <a:p>
            <a:r>
              <a:rPr lang="en-US" sz="2000" dirty="0"/>
              <a:t>Acknowledgments</a:t>
            </a:r>
          </a:p>
        </p:txBody>
      </p:sp>
      <p:sp>
        <p:nvSpPr>
          <p:cNvPr id="3" name="Content Placeholder 2">
            <a:extLst>
              <a:ext uri="{FF2B5EF4-FFF2-40B4-BE49-F238E27FC236}">
                <a16:creationId xmlns:a16="http://schemas.microsoft.com/office/drawing/2014/main" id="{EAB00269-8F4A-47C0-BDCE-EBEF0D5DCF6A}"/>
              </a:ext>
            </a:extLst>
          </p:cNvPr>
          <p:cNvSpPr>
            <a:spLocks noGrp="1"/>
          </p:cNvSpPr>
          <p:nvPr>
            <p:ph idx="1"/>
          </p:nvPr>
        </p:nvSpPr>
        <p:spPr>
          <a:xfrm>
            <a:off x="1371600" y="1752601"/>
            <a:ext cx="6477000" cy="2438400"/>
          </a:xfrm>
        </p:spPr>
        <p:txBody>
          <a:bodyPr>
            <a:normAutofit/>
          </a:bodyPr>
          <a:lstStyle/>
          <a:p>
            <a:pPr marL="0" indent="0">
              <a:buNone/>
            </a:pPr>
            <a:r>
              <a:rPr lang="en-US" sz="1400" dirty="0"/>
              <a:t>The information for this presentation is adapted from “The </a:t>
            </a:r>
            <a:r>
              <a:rPr lang="en-US" sz="1400" i="1" dirty="0"/>
              <a:t>Examen </a:t>
            </a:r>
            <a:r>
              <a:rPr lang="en-US" sz="1400" dirty="0"/>
              <a:t>of Consciousness.” Copyright © by the Jesuits of the New Orleans Province.</a:t>
            </a:r>
          </a:p>
          <a:p>
            <a:pPr marL="0" indent="0">
              <a:buNone/>
            </a:pPr>
            <a:r>
              <a:rPr lang="en-US" sz="1400" dirty="0"/>
              <a:t> </a:t>
            </a:r>
          </a:p>
          <a:p>
            <a:pPr marL="0" indent="0">
              <a:buNone/>
            </a:pPr>
            <a:r>
              <a:rPr lang="en-US" sz="1400" dirty="0"/>
              <a:t>The scriptural quotations in this presentation are taken from the </a:t>
            </a:r>
            <a:r>
              <a:rPr lang="en-US" sz="1400" i="1" dirty="0"/>
              <a:t>New American Bible, revised edition </a:t>
            </a:r>
            <a:r>
              <a:rPr lang="en-US" sz="1400" dirty="0"/>
              <a:t>© 2010, 1991, 1986, 1970 Confraternity of Christian Doctrine, Inc., Washington, DC. All rights reserved. No part of this work may</a:t>
            </a:r>
            <a:br>
              <a:rPr lang="en-US" sz="1400" dirty="0"/>
            </a:br>
            <a:r>
              <a:rPr lang="en-US" sz="1400" dirty="0"/>
              <a:t>be reproduced or transmitted in any form or by any means, electronic or mechanical, including photocopying, recording, or by any information storage and retrieval system, without permission in writing from the copyright owner.</a:t>
            </a:r>
          </a:p>
        </p:txBody>
      </p:sp>
    </p:spTree>
    <p:extLst>
      <p:ext uri="{BB962C8B-B14F-4D97-AF65-F5344CB8AC3E}">
        <p14:creationId xmlns:p14="http://schemas.microsoft.com/office/powerpoint/2010/main" val="2307444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79157" y="2181205"/>
            <a:ext cx="5753101" cy="2162195"/>
          </a:xfrm>
          <a:prstGeom prst="rect">
            <a:avLst/>
          </a:prstGeom>
        </p:spPr>
        <p:txBody>
          <a:bodyPr wrap="square">
            <a:spAutoFit/>
          </a:bodyPr>
          <a:lstStyle/>
          <a:p>
            <a:pPr marL="285750" indent="-285750">
              <a:lnSpc>
                <a:spcPct val="114000"/>
              </a:lnSpc>
              <a:buFont typeface="Arial" pitchFamily="34" charset="0"/>
              <a:buChar char="•"/>
            </a:pPr>
            <a:r>
              <a:rPr lang="en-US" sz="2400" dirty="0">
                <a:latin typeface="Arial" pitchFamily="34" charset="0"/>
                <a:cs typeface="Arial" pitchFamily="34" charset="0"/>
              </a:rPr>
              <a:t>Repentance</a:t>
            </a:r>
          </a:p>
          <a:p>
            <a:pPr marL="285750" indent="-285750">
              <a:lnSpc>
                <a:spcPct val="114000"/>
              </a:lnSpc>
              <a:buFont typeface="Arial" pitchFamily="34" charset="0"/>
              <a:buChar char="•"/>
            </a:pPr>
            <a:r>
              <a:rPr lang="en-US" sz="2400" dirty="0">
                <a:latin typeface="Arial" pitchFamily="34" charset="0"/>
                <a:cs typeface="Arial" pitchFamily="34" charset="0"/>
              </a:rPr>
              <a:t>Confession</a:t>
            </a:r>
          </a:p>
          <a:p>
            <a:pPr marL="285750" indent="-285750">
              <a:lnSpc>
                <a:spcPct val="114000"/>
              </a:lnSpc>
              <a:buFont typeface="Arial" pitchFamily="34" charset="0"/>
              <a:buChar char="•"/>
            </a:pPr>
            <a:r>
              <a:rPr lang="en-US" sz="2400" dirty="0">
                <a:latin typeface="Arial" pitchFamily="34" charset="0"/>
                <a:cs typeface="Arial" pitchFamily="34" charset="0"/>
              </a:rPr>
              <a:t>Intention to </a:t>
            </a:r>
            <a:br>
              <a:rPr lang="en-US" sz="2400" dirty="0">
                <a:latin typeface="Arial" pitchFamily="34" charset="0"/>
                <a:cs typeface="Arial" pitchFamily="34" charset="0"/>
              </a:rPr>
            </a:br>
            <a:r>
              <a:rPr lang="en-US" sz="2400" dirty="0">
                <a:latin typeface="Arial" pitchFamily="34" charset="0"/>
                <a:cs typeface="Arial" pitchFamily="34" charset="0"/>
              </a:rPr>
              <a:t>Make Amends</a:t>
            </a:r>
          </a:p>
          <a:p>
            <a:pPr marL="285750" indent="-285750">
              <a:lnSpc>
                <a:spcPct val="114000"/>
              </a:lnSpc>
              <a:buFont typeface="Arial" pitchFamily="34" charset="0"/>
              <a:buChar char="•"/>
            </a:pPr>
            <a:r>
              <a:rPr lang="en-US" sz="2400" dirty="0">
                <a:latin typeface="Arial" pitchFamily="34" charset="0"/>
                <a:cs typeface="Arial" pitchFamily="34" charset="0"/>
              </a:rPr>
              <a:t>Absolution</a:t>
            </a:r>
            <a:endParaRPr lang="en-US" sz="2400" b="1" dirty="0">
              <a:latin typeface="Arial" pitchFamily="34" charset="0"/>
              <a:cs typeface="Arial" pitchFamily="34" charset="0"/>
            </a:endParaRPr>
          </a:p>
        </p:txBody>
      </p:sp>
      <p:sp>
        <p:nvSpPr>
          <p:cNvPr id="2" name="Rectangle 1"/>
          <p:cNvSpPr/>
          <p:nvPr/>
        </p:nvSpPr>
        <p:spPr>
          <a:xfrm>
            <a:off x="1066800" y="1114405"/>
            <a:ext cx="8763000" cy="954107"/>
          </a:xfrm>
          <a:prstGeom prst="rect">
            <a:avLst/>
          </a:prstGeom>
        </p:spPr>
        <p:txBody>
          <a:bodyPr wrap="square">
            <a:spAutoFit/>
          </a:bodyPr>
          <a:lstStyle/>
          <a:p>
            <a:r>
              <a:rPr lang="en-US" sz="2800" b="1" dirty="0">
                <a:latin typeface="Arial" pitchFamily="34" charset="0"/>
                <a:cs typeface="Arial" pitchFamily="34" charset="0"/>
              </a:rPr>
              <a:t>Essential Elements of the Sacrament </a:t>
            </a:r>
            <a:br>
              <a:rPr lang="en-US" sz="2800" b="1" dirty="0">
                <a:latin typeface="Arial" pitchFamily="34" charset="0"/>
                <a:cs typeface="Arial" pitchFamily="34" charset="0"/>
              </a:rPr>
            </a:br>
            <a:r>
              <a:rPr lang="en-US" sz="2800" b="1" dirty="0">
                <a:latin typeface="Arial" pitchFamily="34" charset="0"/>
                <a:cs typeface="Arial" pitchFamily="34" charset="0"/>
              </a:rPr>
              <a:t>of Penance and Reconciliation</a:t>
            </a:r>
          </a:p>
        </p:txBody>
      </p:sp>
      <p:pic>
        <p:nvPicPr>
          <p:cNvPr id="4" name="Picture 3" descr="A person in a dark room&#10;&#10;Description automatically generated">
            <a:extLst>
              <a:ext uri="{FF2B5EF4-FFF2-40B4-BE49-F238E27FC236}">
                <a16:creationId xmlns:a16="http://schemas.microsoft.com/office/drawing/2014/main" id="{35092431-1900-4F35-88D5-17DA89A5A1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6962" y="2295926"/>
            <a:ext cx="5339097" cy="3561177"/>
          </a:xfrm>
          <a:prstGeom prst="rect">
            <a:avLst/>
          </a:prstGeom>
        </p:spPr>
      </p:pic>
    </p:spTree>
    <p:extLst>
      <p:ext uri="{BB962C8B-B14F-4D97-AF65-F5344CB8AC3E}">
        <p14:creationId xmlns:p14="http://schemas.microsoft.com/office/powerpoint/2010/main" val="1780731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066800"/>
            <a:ext cx="8763000" cy="523220"/>
          </a:xfrm>
          <a:prstGeom prst="rect">
            <a:avLst/>
          </a:prstGeom>
        </p:spPr>
        <p:txBody>
          <a:bodyPr wrap="square">
            <a:spAutoFit/>
          </a:bodyPr>
          <a:lstStyle/>
          <a:p>
            <a:pPr algn="ctr"/>
            <a:r>
              <a:rPr lang="en-US" sz="2800" b="1" dirty="0">
                <a:latin typeface="Arial" pitchFamily="34" charset="0"/>
                <a:cs typeface="Arial" pitchFamily="34" charset="0"/>
              </a:rPr>
              <a:t>Communal vs. Individual</a:t>
            </a:r>
          </a:p>
        </p:txBody>
      </p:sp>
      <p:pic>
        <p:nvPicPr>
          <p:cNvPr id="4" name="Picture 3" descr="A large building&#10;&#10;Description automatically generated">
            <a:extLst>
              <a:ext uri="{FF2B5EF4-FFF2-40B4-BE49-F238E27FC236}">
                <a16:creationId xmlns:a16="http://schemas.microsoft.com/office/drawing/2014/main" id="{047AC3C1-7206-42AF-96DC-E704F7246F81}"/>
              </a:ext>
            </a:extLst>
          </p:cNvPr>
          <p:cNvPicPr>
            <a:picLocks noChangeAspect="1"/>
          </p:cNvPicPr>
          <p:nvPr/>
        </p:nvPicPr>
        <p:blipFill rotWithShape="1">
          <a:blip r:embed="rId3">
            <a:extLst>
              <a:ext uri="{28A0092B-C50C-407E-A947-70E740481C1C}">
                <a14:useLocalDpi xmlns:a14="http://schemas.microsoft.com/office/drawing/2010/main" val="0"/>
              </a:ext>
            </a:extLst>
          </a:blip>
          <a:srcRect l="10953" t="13754" r="14622" b="1689"/>
          <a:stretch/>
        </p:blipFill>
        <p:spPr>
          <a:xfrm>
            <a:off x="0" y="1808029"/>
            <a:ext cx="4310344" cy="3241942"/>
          </a:xfrm>
          <a:prstGeom prst="rect">
            <a:avLst/>
          </a:prstGeom>
        </p:spPr>
      </p:pic>
      <p:pic>
        <p:nvPicPr>
          <p:cNvPr id="6" name="Picture 5" descr="A person standing in front of a window&#10;&#10;Description automatically generated">
            <a:extLst>
              <a:ext uri="{FF2B5EF4-FFF2-40B4-BE49-F238E27FC236}">
                <a16:creationId xmlns:a16="http://schemas.microsoft.com/office/drawing/2014/main" id="{F94E246A-DF16-4E4C-B395-1E13ECC5768A}"/>
              </a:ext>
            </a:extLst>
          </p:cNvPr>
          <p:cNvPicPr>
            <a:picLocks noChangeAspect="1"/>
          </p:cNvPicPr>
          <p:nvPr/>
        </p:nvPicPr>
        <p:blipFill rotWithShape="1">
          <a:blip r:embed="rId4">
            <a:extLst>
              <a:ext uri="{28A0092B-C50C-407E-A947-70E740481C1C}">
                <a14:useLocalDpi xmlns:a14="http://schemas.microsoft.com/office/drawing/2010/main" val="0"/>
              </a:ext>
            </a:extLst>
          </a:blip>
          <a:srcRect l="2080" t="8854" r="9110" b="1827"/>
          <a:stretch/>
        </p:blipFill>
        <p:spPr>
          <a:xfrm>
            <a:off x="4833658" y="1808029"/>
            <a:ext cx="4310344" cy="3251294"/>
          </a:xfrm>
          <a:prstGeom prst="rect">
            <a:avLst/>
          </a:prstGeom>
        </p:spPr>
      </p:pic>
    </p:spTree>
    <p:extLst>
      <p:ext uri="{BB962C8B-B14F-4D97-AF65-F5344CB8AC3E}">
        <p14:creationId xmlns:p14="http://schemas.microsoft.com/office/powerpoint/2010/main" val="13533545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500" y="1143000"/>
            <a:ext cx="8763000" cy="523220"/>
          </a:xfrm>
          <a:prstGeom prst="rect">
            <a:avLst/>
          </a:prstGeom>
        </p:spPr>
        <p:txBody>
          <a:bodyPr wrap="square">
            <a:spAutoFit/>
          </a:bodyPr>
          <a:lstStyle/>
          <a:p>
            <a:pPr algn="ctr"/>
            <a:r>
              <a:rPr lang="en-US" sz="2800" b="1" dirty="0">
                <a:latin typeface="Arial" pitchFamily="34" charset="0"/>
                <a:cs typeface="Arial" pitchFamily="34" charset="0"/>
              </a:rPr>
              <a:t>The </a:t>
            </a:r>
            <a:r>
              <a:rPr lang="en-US" sz="2800" b="1" i="1" dirty="0">
                <a:latin typeface="Arial" pitchFamily="34" charset="0"/>
                <a:cs typeface="Arial" pitchFamily="34" charset="0"/>
              </a:rPr>
              <a:t>Examen</a:t>
            </a:r>
            <a:r>
              <a:rPr lang="en-US" sz="2800" b="1" dirty="0">
                <a:latin typeface="Arial" pitchFamily="34" charset="0"/>
                <a:cs typeface="Arial" pitchFamily="34" charset="0"/>
              </a:rPr>
              <a:t> of Saint Ignatius of Loyola</a:t>
            </a:r>
          </a:p>
        </p:txBody>
      </p:sp>
      <p:pic>
        <p:nvPicPr>
          <p:cNvPr id="4" name="Picture 3" descr="A picture containing indoor, building, sitting, bench&#10;&#10;Description automatically generated">
            <a:extLst>
              <a:ext uri="{FF2B5EF4-FFF2-40B4-BE49-F238E27FC236}">
                <a16:creationId xmlns:a16="http://schemas.microsoft.com/office/drawing/2014/main" id="{AE910F87-35F5-48CE-8DA8-0B5EF405E32A}"/>
              </a:ext>
            </a:extLst>
          </p:cNvPr>
          <p:cNvPicPr>
            <a:picLocks noChangeAspect="1"/>
          </p:cNvPicPr>
          <p:nvPr/>
        </p:nvPicPr>
        <p:blipFill rotWithShape="1">
          <a:blip r:embed="rId3">
            <a:extLst>
              <a:ext uri="{28A0092B-C50C-407E-A947-70E740481C1C}">
                <a14:useLocalDpi xmlns:a14="http://schemas.microsoft.com/office/drawing/2010/main" val="0"/>
              </a:ext>
            </a:extLst>
          </a:blip>
          <a:srcRect l="20749" t="9149" r="13342"/>
          <a:stretch/>
        </p:blipFill>
        <p:spPr>
          <a:xfrm>
            <a:off x="2239252" y="1828800"/>
            <a:ext cx="4694948" cy="4316630"/>
          </a:xfrm>
          <a:prstGeom prst="rect">
            <a:avLst/>
          </a:prstGeom>
        </p:spPr>
      </p:pic>
    </p:spTree>
    <p:extLst>
      <p:ext uri="{BB962C8B-B14F-4D97-AF65-F5344CB8AC3E}">
        <p14:creationId xmlns:p14="http://schemas.microsoft.com/office/powerpoint/2010/main" val="20531052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womans face&#10;&#10;Description automatically generated">
            <a:extLst>
              <a:ext uri="{FF2B5EF4-FFF2-40B4-BE49-F238E27FC236}">
                <a16:creationId xmlns:a16="http://schemas.microsoft.com/office/drawing/2014/main" id="{660A92AD-1980-484D-9051-B8C285DCF899}"/>
              </a:ext>
            </a:extLst>
          </p:cNvPr>
          <p:cNvPicPr>
            <a:picLocks noChangeAspect="1"/>
          </p:cNvPicPr>
          <p:nvPr/>
        </p:nvPicPr>
        <p:blipFill rotWithShape="1">
          <a:blip r:embed="rId3">
            <a:extLst>
              <a:ext uri="{28A0092B-C50C-407E-A947-70E740481C1C}">
                <a14:useLocalDpi xmlns:a14="http://schemas.microsoft.com/office/drawing/2010/main" val="0"/>
              </a:ext>
            </a:extLst>
          </a:blip>
          <a:srcRect l="2551" r="2551"/>
          <a:stretch/>
        </p:blipFill>
        <p:spPr>
          <a:xfrm>
            <a:off x="0" y="-10886"/>
            <a:ext cx="9144000" cy="6879772"/>
          </a:xfrm>
          <a:prstGeom prst="rect">
            <a:avLst/>
          </a:prstGeom>
        </p:spPr>
      </p:pic>
      <p:sp>
        <p:nvSpPr>
          <p:cNvPr id="2" name="Rectangle 1"/>
          <p:cNvSpPr/>
          <p:nvPr/>
        </p:nvSpPr>
        <p:spPr>
          <a:xfrm>
            <a:off x="228600" y="2701222"/>
            <a:ext cx="8534400" cy="738664"/>
          </a:xfrm>
          <a:prstGeom prst="rect">
            <a:avLst/>
          </a:prstGeom>
        </p:spPr>
        <p:txBody>
          <a:bodyPr wrap="square">
            <a:spAutoFit/>
          </a:bodyPr>
          <a:lstStyle/>
          <a:p>
            <a:pPr algn="ctr"/>
            <a:r>
              <a:rPr lang="en-US" sz="4200" b="1" dirty="0">
                <a:latin typeface="Arial" pitchFamily="34" charset="0"/>
                <a:cs typeface="Arial" pitchFamily="34" charset="0"/>
              </a:rPr>
              <a:t>Relax</a:t>
            </a:r>
          </a:p>
        </p:txBody>
      </p:sp>
    </p:spTree>
    <p:extLst>
      <p:ext uri="{BB962C8B-B14F-4D97-AF65-F5344CB8AC3E}">
        <p14:creationId xmlns:p14="http://schemas.microsoft.com/office/powerpoint/2010/main" val="990901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tree in a forest&#10;&#10;Description automatically generated">
            <a:extLst>
              <a:ext uri="{FF2B5EF4-FFF2-40B4-BE49-F238E27FC236}">
                <a16:creationId xmlns:a16="http://schemas.microsoft.com/office/drawing/2014/main" id="{2A7E29F5-8052-4A2D-89D1-FA7877C06F08}"/>
              </a:ext>
            </a:extLst>
          </p:cNvPr>
          <p:cNvPicPr>
            <a:picLocks noChangeAspect="1"/>
          </p:cNvPicPr>
          <p:nvPr/>
        </p:nvPicPr>
        <p:blipFill rotWithShape="1">
          <a:blip r:embed="rId3">
            <a:extLst>
              <a:ext uri="{28A0092B-C50C-407E-A947-70E740481C1C}">
                <a14:useLocalDpi xmlns:a14="http://schemas.microsoft.com/office/drawing/2010/main" val="0"/>
              </a:ext>
            </a:extLst>
          </a:blip>
          <a:srcRect l="4887" r="4887"/>
          <a:stretch/>
        </p:blipFill>
        <p:spPr>
          <a:xfrm>
            <a:off x="0" y="-1562"/>
            <a:ext cx="9144000" cy="6861124"/>
          </a:xfrm>
          <a:prstGeom prst="rect">
            <a:avLst/>
          </a:prstGeom>
        </p:spPr>
      </p:pic>
      <p:sp>
        <p:nvSpPr>
          <p:cNvPr id="7" name="Rectangle 6">
            <a:extLst>
              <a:ext uri="{FF2B5EF4-FFF2-40B4-BE49-F238E27FC236}">
                <a16:creationId xmlns:a16="http://schemas.microsoft.com/office/drawing/2014/main" id="{4767D167-28AF-48F1-A79F-1208CA44C926}"/>
              </a:ext>
            </a:extLst>
          </p:cNvPr>
          <p:cNvSpPr/>
          <p:nvPr/>
        </p:nvSpPr>
        <p:spPr>
          <a:xfrm>
            <a:off x="-2" y="0"/>
            <a:ext cx="9144000" cy="6858000"/>
          </a:xfrm>
          <a:prstGeom prst="rect">
            <a:avLst/>
          </a:prstGeom>
          <a:gradFill>
            <a:gsLst>
              <a:gs pos="46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190498" y="5562600"/>
            <a:ext cx="8763000" cy="707886"/>
          </a:xfrm>
          <a:prstGeom prst="rect">
            <a:avLst/>
          </a:prstGeom>
        </p:spPr>
        <p:txBody>
          <a:bodyPr wrap="square">
            <a:spAutoFit/>
          </a:bodyPr>
          <a:lstStyle/>
          <a:p>
            <a:pPr algn="ctr"/>
            <a:r>
              <a:rPr lang="en-US" sz="4000" b="1" dirty="0">
                <a:latin typeface="Arial" pitchFamily="34" charset="0"/>
                <a:cs typeface="Arial" pitchFamily="34" charset="0"/>
              </a:rPr>
              <a:t>Be Aware of God</a:t>
            </a:r>
          </a:p>
        </p:txBody>
      </p:sp>
    </p:spTree>
    <p:extLst>
      <p:ext uri="{BB962C8B-B14F-4D97-AF65-F5344CB8AC3E}">
        <p14:creationId xmlns:p14="http://schemas.microsoft.com/office/powerpoint/2010/main" val="6714954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8F195D9-07F2-4910-8691-97955F61D012}"/>
              </a:ext>
            </a:extLst>
          </p:cNvPr>
          <p:cNvPicPr>
            <a:picLocks noChangeAspect="1"/>
          </p:cNvPicPr>
          <p:nvPr/>
        </p:nvPicPr>
        <p:blipFill rotWithShape="1">
          <a:blip r:embed="rId3">
            <a:extLst>
              <a:ext uri="{28A0092B-C50C-407E-A947-70E740481C1C}">
                <a14:useLocalDpi xmlns:a14="http://schemas.microsoft.com/office/drawing/2010/main" val="0"/>
              </a:ext>
            </a:extLst>
          </a:blip>
          <a:srcRect l="5978" r="5978"/>
          <a:stretch/>
        </p:blipFill>
        <p:spPr>
          <a:xfrm>
            <a:off x="0" y="-19050"/>
            <a:ext cx="9144000" cy="6896100"/>
          </a:xfrm>
          <a:prstGeom prst="rect">
            <a:avLst/>
          </a:prstGeom>
        </p:spPr>
      </p:pic>
      <p:sp>
        <p:nvSpPr>
          <p:cNvPr id="10" name="Rectangle 9">
            <a:extLst>
              <a:ext uri="{FF2B5EF4-FFF2-40B4-BE49-F238E27FC236}">
                <a16:creationId xmlns:a16="http://schemas.microsoft.com/office/drawing/2014/main" id="{69E5D9BB-FDCF-4229-ACDB-DB620FC3856F}"/>
              </a:ext>
            </a:extLst>
          </p:cNvPr>
          <p:cNvSpPr/>
          <p:nvPr/>
        </p:nvSpPr>
        <p:spPr>
          <a:xfrm rot="10800000">
            <a:off x="-2" y="0"/>
            <a:ext cx="9144000" cy="6858000"/>
          </a:xfrm>
          <a:prstGeom prst="rect">
            <a:avLst/>
          </a:prstGeom>
          <a:gradFill>
            <a:gsLst>
              <a:gs pos="57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9" name="Rectangle 8">
            <a:extLst>
              <a:ext uri="{FF2B5EF4-FFF2-40B4-BE49-F238E27FC236}">
                <a16:creationId xmlns:a16="http://schemas.microsoft.com/office/drawing/2014/main" id="{16580EE2-354B-4D43-A230-4D50B517998E}"/>
              </a:ext>
            </a:extLst>
          </p:cNvPr>
          <p:cNvSpPr/>
          <p:nvPr/>
        </p:nvSpPr>
        <p:spPr>
          <a:xfrm>
            <a:off x="190500" y="685800"/>
            <a:ext cx="8763000" cy="707886"/>
          </a:xfrm>
          <a:prstGeom prst="rect">
            <a:avLst/>
          </a:prstGeom>
        </p:spPr>
        <p:txBody>
          <a:bodyPr wrap="square">
            <a:spAutoFit/>
          </a:bodyPr>
          <a:lstStyle/>
          <a:p>
            <a:pPr algn="ctr"/>
            <a:r>
              <a:rPr lang="en-US" sz="4000" b="1" dirty="0">
                <a:latin typeface="Arial" pitchFamily="34" charset="0"/>
                <a:cs typeface="Arial" pitchFamily="34" charset="0"/>
              </a:rPr>
              <a:t>Today’s Gifts</a:t>
            </a:r>
          </a:p>
        </p:txBody>
      </p:sp>
    </p:spTree>
    <p:extLst>
      <p:ext uri="{BB962C8B-B14F-4D97-AF65-F5344CB8AC3E}">
        <p14:creationId xmlns:p14="http://schemas.microsoft.com/office/powerpoint/2010/main" val="8574021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walking around&#10;&#10;Description automatically generated">
            <a:extLst>
              <a:ext uri="{FF2B5EF4-FFF2-40B4-BE49-F238E27FC236}">
                <a16:creationId xmlns:a16="http://schemas.microsoft.com/office/drawing/2014/main" id="{44A998F7-090C-4158-9C22-73B1DB765159}"/>
              </a:ext>
            </a:extLst>
          </p:cNvPr>
          <p:cNvPicPr>
            <a:picLocks noChangeAspect="1"/>
          </p:cNvPicPr>
          <p:nvPr/>
        </p:nvPicPr>
        <p:blipFill rotWithShape="1">
          <a:blip r:embed="rId3">
            <a:extLst>
              <a:ext uri="{28A0092B-C50C-407E-A947-70E740481C1C}">
                <a14:useLocalDpi xmlns:a14="http://schemas.microsoft.com/office/drawing/2010/main" val="0"/>
              </a:ext>
            </a:extLst>
          </a:blip>
          <a:srcRect l="2222" r="8889"/>
          <a:stretch/>
        </p:blipFill>
        <p:spPr>
          <a:xfrm>
            <a:off x="0" y="0"/>
            <a:ext cx="9144000" cy="6858000"/>
          </a:xfrm>
          <a:prstGeom prst="rect">
            <a:avLst/>
          </a:prstGeom>
        </p:spPr>
      </p:pic>
      <p:sp>
        <p:nvSpPr>
          <p:cNvPr id="7" name="Rectangle 6">
            <a:extLst>
              <a:ext uri="{FF2B5EF4-FFF2-40B4-BE49-F238E27FC236}">
                <a16:creationId xmlns:a16="http://schemas.microsoft.com/office/drawing/2014/main" id="{E5549A9F-6D79-4B37-8657-939A2DD33778}"/>
              </a:ext>
            </a:extLst>
          </p:cNvPr>
          <p:cNvSpPr/>
          <p:nvPr/>
        </p:nvSpPr>
        <p:spPr>
          <a:xfrm>
            <a:off x="-2" y="0"/>
            <a:ext cx="9144000" cy="6858000"/>
          </a:xfrm>
          <a:prstGeom prst="rect">
            <a:avLst/>
          </a:prstGeom>
          <a:gradFill>
            <a:gsLst>
              <a:gs pos="25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457200" y="5638800"/>
            <a:ext cx="8229600" cy="707886"/>
          </a:xfrm>
          <a:prstGeom prst="rect">
            <a:avLst/>
          </a:prstGeom>
        </p:spPr>
        <p:txBody>
          <a:bodyPr wrap="square">
            <a:spAutoFit/>
          </a:bodyPr>
          <a:lstStyle/>
          <a:p>
            <a:pPr algn="ctr"/>
            <a:r>
              <a:rPr lang="en-US" sz="4000" b="1" dirty="0">
                <a:latin typeface="Arial" pitchFamily="34" charset="0"/>
                <a:cs typeface="Arial" pitchFamily="34" charset="0"/>
              </a:rPr>
              <a:t>Your Actions and Attitudes</a:t>
            </a:r>
          </a:p>
        </p:txBody>
      </p:sp>
    </p:spTree>
    <p:extLst>
      <p:ext uri="{BB962C8B-B14F-4D97-AF65-F5344CB8AC3E}">
        <p14:creationId xmlns:p14="http://schemas.microsoft.com/office/powerpoint/2010/main" val="2982644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Graphical user interface&#10;&#10;Description automatically generated">
            <a:extLst>
              <a:ext uri="{FF2B5EF4-FFF2-40B4-BE49-F238E27FC236}">
                <a16:creationId xmlns:a16="http://schemas.microsoft.com/office/drawing/2014/main" id="{3C5E51EB-14D7-4218-A79A-43B0E809DBD6}"/>
              </a:ext>
            </a:extLst>
          </p:cNvPr>
          <p:cNvPicPr>
            <a:picLocks noChangeAspect="1"/>
          </p:cNvPicPr>
          <p:nvPr/>
        </p:nvPicPr>
        <p:blipFill rotWithShape="1">
          <a:blip r:embed="rId3">
            <a:extLst>
              <a:ext uri="{28A0092B-C50C-407E-A947-70E740481C1C}">
                <a14:useLocalDpi xmlns:a14="http://schemas.microsoft.com/office/drawing/2010/main" val="0"/>
              </a:ext>
            </a:extLst>
          </a:blip>
          <a:srcRect t="3704" b="12956"/>
          <a:stretch/>
        </p:blipFill>
        <p:spPr>
          <a:xfrm>
            <a:off x="0" y="0"/>
            <a:ext cx="9143998" cy="6858000"/>
          </a:xfrm>
          <a:prstGeom prst="rect">
            <a:avLst/>
          </a:prstGeom>
        </p:spPr>
      </p:pic>
      <p:sp>
        <p:nvSpPr>
          <p:cNvPr id="9" name="Rectangle 8">
            <a:extLst>
              <a:ext uri="{FF2B5EF4-FFF2-40B4-BE49-F238E27FC236}">
                <a16:creationId xmlns:a16="http://schemas.microsoft.com/office/drawing/2014/main" id="{0CBB3DCF-E89B-4E0C-9621-D8C6ACEA550A}"/>
              </a:ext>
            </a:extLst>
          </p:cNvPr>
          <p:cNvSpPr/>
          <p:nvPr/>
        </p:nvSpPr>
        <p:spPr>
          <a:xfrm>
            <a:off x="-2" y="-21771"/>
            <a:ext cx="9144000" cy="6858000"/>
          </a:xfrm>
          <a:prstGeom prst="rect">
            <a:avLst/>
          </a:prstGeom>
          <a:gradFill>
            <a:gsLst>
              <a:gs pos="46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1409698" y="5562600"/>
            <a:ext cx="6324600" cy="707886"/>
          </a:xfrm>
          <a:prstGeom prst="rect">
            <a:avLst/>
          </a:prstGeom>
        </p:spPr>
        <p:txBody>
          <a:bodyPr wrap="square">
            <a:spAutoFit/>
          </a:bodyPr>
          <a:lstStyle/>
          <a:p>
            <a:pPr algn="ctr"/>
            <a:r>
              <a:rPr lang="en-US" sz="4000" b="1" dirty="0">
                <a:latin typeface="Arial" pitchFamily="34" charset="0"/>
                <a:cs typeface="Arial" pitchFamily="34" charset="0"/>
              </a:rPr>
              <a:t>Events of Your Day</a:t>
            </a:r>
          </a:p>
        </p:txBody>
      </p:sp>
    </p:spTree>
    <p:extLst>
      <p:ext uri="{BB962C8B-B14F-4D97-AF65-F5344CB8AC3E}">
        <p14:creationId xmlns:p14="http://schemas.microsoft.com/office/powerpoint/2010/main" val="2953801153"/>
      </p:ext>
    </p:extLst>
  </p:cSld>
  <p:clrMapOvr>
    <a:masterClrMapping/>
  </p:clrMapOvr>
</p:sld>
</file>

<file path=ppt/theme/theme1.xml><?xml version="1.0" encoding="utf-8"?>
<a:theme xmlns:a="http://schemas.openxmlformats.org/drawingml/2006/main" name="1_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1566</TotalTime>
  <Words>1567</Words>
  <Application>Microsoft Office PowerPoint</Application>
  <PresentationFormat>On-screen Show (4:3)</PresentationFormat>
  <Paragraphs>100</Paragraphs>
  <Slides>13</Slides>
  <Notes>13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13</vt:i4>
      </vt:variant>
    </vt:vector>
  </HeadingPairs>
  <TitlesOfParts>
    <vt:vector size="18" baseType="lpstr">
      <vt:lpstr>Arial</vt:lpstr>
      <vt:lpstr>Calibri</vt:lpstr>
      <vt:lpstr>Calibri Light</vt:lpstr>
      <vt:lpstr>1_LIC Presentation template</vt:lpstr>
      <vt:lpstr>Custom Design</vt:lpstr>
      <vt:lpstr>The Examination  of Conscience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Acknowledgments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Brooke</cp:lastModifiedBy>
  <cp:revision>289</cp:revision>
  <dcterms:created xsi:type="dcterms:W3CDTF">2011-06-08T19:56:13Z</dcterms:created>
  <dcterms:modified xsi:type="dcterms:W3CDTF">2020-12-04T19:43:09Z</dcterms:modified>
</cp:coreProperties>
</file>